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6" r:id="rId4"/>
    <p:sldId id="273" r:id="rId5"/>
    <p:sldId id="274" r:id="rId6"/>
    <p:sldId id="270" r:id="rId7"/>
    <p:sldId id="271" r:id="rId8"/>
    <p:sldId id="272" r:id="rId9"/>
    <p:sldId id="275" r:id="rId10"/>
    <p:sldId id="258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>
        <p:scale>
          <a:sx n="75" d="100"/>
          <a:sy n="75" d="100"/>
        </p:scale>
        <p:origin x="73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01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197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91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xmlns="" id="{1DEA78F5-C7EF-311C-2C7B-D51A2D761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>
            <a:extLst>
              <a:ext uri="{FF2B5EF4-FFF2-40B4-BE49-F238E27FC236}">
                <a16:creationId xmlns:a16="http://schemas.microsoft.com/office/drawing/2014/main" xmlns="" id="{8A45739D-FEF4-D95B-BAA8-B4EFECEBB7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>
            <a:extLst>
              <a:ext uri="{FF2B5EF4-FFF2-40B4-BE49-F238E27FC236}">
                <a16:creationId xmlns:a16="http://schemas.microsoft.com/office/drawing/2014/main" xmlns="" id="{A96EC4CD-8FCA-5515-D7F8-3807FAAD1D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7639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xmlns="" id="{1BA88EC6-F4C1-F987-949D-CF1DFF847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>
            <a:extLst>
              <a:ext uri="{FF2B5EF4-FFF2-40B4-BE49-F238E27FC236}">
                <a16:creationId xmlns:a16="http://schemas.microsoft.com/office/drawing/2014/main" xmlns="" id="{255D1885-91FE-262A-C965-236B7EACE9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>
            <a:extLst>
              <a:ext uri="{FF2B5EF4-FFF2-40B4-BE49-F238E27FC236}">
                <a16:creationId xmlns:a16="http://schemas.microsoft.com/office/drawing/2014/main" xmlns="" id="{B8AF71B1-6094-14EC-6EEE-F0D03E03D5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165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xmlns="" id="{ABDBCF75-29EB-E8D9-BA31-FD4E8A4AD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>
            <a:extLst>
              <a:ext uri="{FF2B5EF4-FFF2-40B4-BE49-F238E27FC236}">
                <a16:creationId xmlns:a16="http://schemas.microsoft.com/office/drawing/2014/main" xmlns="" id="{10C03EA9-3430-B43C-72D9-127554142C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>
            <a:extLst>
              <a:ext uri="{FF2B5EF4-FFF2-40B4-BE49-F238E27FC236}">
                <a16:creationId xmlns:a16="http://schemas.microsoft.com/office/drawing/2014/main" xmlns="" id="{717340B1-8F95-22C7-EAB7-F4C35FC7BF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0043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xmlns="" id="{ABDBCF75-29EB-E8D9-BA31-FD4E8A4AD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>
            <a:extLst>
              <a:ext uri="{FF2B5EF4-FFF2-40B4-BE49-F238E27FC236}">
                <a16:creationId xmlns:a16="http://schemas.microsoft.com/office/drawing/2014/main" xmlns="" id="{10C03EA9-3430-B43C-72D9-127554142C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>
            <a:extLst>
              <a:ext uri="{FF2B5EF4-FFF2-40B4-BE49-F238E27FC236}">
                <a16:creationId xmlns:a16="http://schemas.microsoft.com/office/drawing/2014/main" xmlns="" id="{717340B1-8F95-22C7-EAB7-F4C35FC7BF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3952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20.03.2025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dirty="0">
                <a:solidFill>
                  <a:schemeClr val="accent1"/>
                </a:solidFill>
              </a:rPr>
              <a:t>30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i="1" dirty="0" err="1"/>
              <a:t>AlignItems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 err="1"/>
              <a:t>AlignItems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 smtClean="0">
                <a:solidFill>
                  <a:schemeClr val="dk1"/>
                </a:solidFill>
              </a:rPr>
              <a:t>	</a:t>
            </a:r>
            <a:r>
              <a:rPr lang="ru-RU" sz="2200" dirty="0" smtClean="0">
                <a:solidFill>
                  <a:schemeClr val="dk1"/>
                </a:solidFill>
              </a:rPr>
              <a:t>Свойство </a:t>
            </a:r>
            <a:r>
              <a:rPr lang="ru-RU" sz="2200" dirty="0" err="1">
                <a:solidFill>
                  <a:schemeClr val="dk1"/>
                </a:solidFill>
              </a:rPr>
              <a:t>AlignItems</a:t>
            </a:r>
            <a:r>
              <a:rPr lang="ru-RU" sz="2200" dirty="0">
                <a:solidFill>
                  <a:schemeClr val="dk1"/>
                </a:solidFill>
              </a:rPr>
              <a:t> управляем выравниванием элементов внутри </a:t>
            </a:r>
            <a:r>
              <a:rPr lang="ru-RU" sz="2200" dirty="0" err="1">
                <a:solidFill>
                  <a:schemeClr val="dk1"/>
                </a:solidFill>
              </a:rPr>
              <a:t>солбца</a:t>
            </a:r>
            <a:r>
              <a:rPr lang="ru-RU" sz="2200" dirty="0">
                <a:solidFill>
                  <a:schemeClr val="dk1"/>
                </a:solidFill>
              </a:rPr>
              <a:t> или строки относительно других элементов. В качестве значения оно принимает одну из констант перечисления </a:t>
            </a:r>
            <a:r>
              <a:rPr lang="ru-RU" sz="2200" dirty="0" err="1">
                <a:solidFill>
                  <a:schemeClr val="dk1"/>
                </a:solidFill>
              </a:rPr>
              <a:t>FlexAlignItems</a:t>
            </a:r>
            <a:r>
              <a:rPr lang="ru-RU" sz="2200" dirty="0" smtClean="0">
                <a:solidFill>
                  <a:schemeClr val="dk1"/>
                </a:solidFill>
              </a:rPr>
              <a:t>:</a:t>
            </a:r>
            <a:endParaRPr lang="ru-RU" sz="22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Stretch</a:t>
            </a:r>
            <a:r>
              <a:rPr lang="ru-RU" sz="2200" dirty="0">
                <a:solidFill>
                  <a:schemeClr val="dk1"/>
                </a:solidFill>
              </a:rPr>
              <a:t>: если для элементов не заданы размеры, они растягиваются по высоте (для строк) или по ширине (для столбцов) контейнера. Значение по </a:t>
            </a:r>
            <a:r>
              <a:rPr lang="ru-RU" sz="2200" dirty="0" smtClean="0">
                <a:solidFill>
                  <a:schemeClr val="dk1"/>
                </a:solidFill>
              </a:rPr>
              <a:t>умолчанию</a:t>
            </a:r>
            <a:endParaRPr lang="ru-RU" sz="22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Center</a:t>
            </a:r>
            <a:r>
              <a:rPr lang="ru-RU" sz="2200" dirty="0">
                <a:solidFill>
                  <a:schemeClr val="dk1"/>
                </a:solidFill>
              </a:rPr>
              <a:t>: элементы выравниваются по центру самого большого элемента в строке (при расположении в виде строки) или самого широкого элемента в столбце (при расположении в виде столбца</a:t>
            </a:r>
            <a:r>
              <a:rPr lang="ru-RU" sz="2200" dirty="0" smtClean="0">
                <a:solidFill>
                  <a:schemeClr val="dk1"/>
                </a:solidFill>
              </a:rPr>
              <a:t>)</a:t>
            </a:r>
            <a:endParaRPr lang="ru-RU" sz="22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Start</a:t>
            </a:r>
            <a:r>
              <a:rPr lang="ru-RU" sz="2200" dirty="0">
                <a:solidFill>
                  <a:schemeClr val="dk1"/>
                </a:solidFill>
              </a:rPr>
              <a:t>: элементы выравниваются по верхней границе самого высокого элемента в строке или по левой границе самого широкого элемента в </a:t>
            </a:r>
            <a:r>
              <a:rPr lang="ru-RU" sz="2200" dirty="0" smtClean="0">
                <a:solidFill>
                  <a:schemeClr val="dk1"/>
                </a:solidFill>
              </a:rPr>
              <a:t>столбце</a:t>
            </a:r>
            <a:endParaRPr lang="ru-RU" sz="22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200" dirty="0" err="1">
                <a:solidFill>
                  <a:schemeClr val="dk1"/>
                </a:solidFill>
              </a:rPr>
              <a:t>End</a:t>
            </a:r>
            <a:r>
              <a:rPr lang="ru-RU" sz="2200" dirty="0">
                <a:solidFill>
                  <a:schemeClr val="dk1"/>
                </a:solidFill>
              </a:rPr>
              <a:t>: элементы выравниваются по нижней границе самого высокого элемента в строке или по правой границе самого широкого элемента в столбце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200" dirty="0" err="1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63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Stretch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&lt;</a:t>
            </a:r>
            <a:r>
              <a:rPr lang="en-US" sz="2200" dirty="0" err="1">
                <a:solidFill>
                  <a:schemeClr val="dk1"/>
                </a:solidFill>
              </a:rPr>
              <a:t>ContentPage</a:t>
            </a:r>
            <a:r>
              <a:rPr lang="en-US" sz="2200" dirty="0">
                <a:solidFill>
                  <a:schemeClr val="dk1"/>
                </a:solidFill>
              </a:rPr>
              <a:t> </a:t>
            </a:r>
            <a:r>
              <a:rPr lang="en-US" sz="2200" dirty="0" err="1">
                <a:solidFill>
                  <a:schemeClr val="dk1"/>
                </a:solidFill>
              </a:rPr>
              <a:t>xmlns</a:t>
            </a:r>
            <a:r>
              <a:rPr lang="en-US" sz="2200" dirty="0">
                <a:solidFill>
                  <a:schemeClr val="dk1"/>
                </a:solidFill>
              </a:rPr>
              <a:t>="http://xamarin.com/schemas/2014/forms"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     </a:t>
            </a:r>
            <a:r>
              <a:rPr lang="en-US" sz="2200" dirty="0" err="1">
                <a:solidFill>
                  <a:schemeClr val="dk1"/>
                </a:solidFill>
              </a:rPr>
              <a:t>xmlns:x</a:t>
            </a:r>
            <a:r>
              <a:rPr lang="en-US" sz="2200" dirty="0">
                <a:solidFill>
                  <a:schemeClr val="dk1"/>
                </a:solidFill>
              </a:rPr>
              <a:t>="http://schemas.microsoft.com/</a:t>
            </a:r>
            <a:r>
              <a:rPr lang="en-US" sz="2200" dirty="0" err="1">
                <a:solidFill>
                  <a:schemeClr val="dk1"/>
                </a:solidFill>
              </a:rPr>
              <a:t>winfx</a:t>
            </a:r>
            <a:r>
              <a:rPr lang="en-US" sz="2200" dirty="0">
                <a:solidFill>
                  <a:schemeClr val="dk1"/>
                </a:solidFill>
              </a:rPr>
              <a:t>/2009/</a:t>
            </a:r>
            <a:r>
              <a:rPr lang="en-US" sz="2200" dirty="0" err="1">
                <a:solidFill>
                  <a:schemeClr val="dk1"/>
                </a:solidFill>
              </a:rPr>
              <a:t>xaml</a:t>
            </a:r>
            <a:r>
              <a:rPr lang="en-US" sz="2200" dirty="0">
                <a:solidFill>
                  <a:schemeClr val="dk1"/>
                </a:solidFill>
              </a:rPr>
              <a:t>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     x:Class="FlexLayoutApp.MainPage"&gt;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&lt;</a:t>
            </a:r>
            <a:r>
              <a:rPr lang="en-US" sz="2200" dirty="0" err="1">
                <a:solidFill>
                  <a:schemeClr val="dk1"/>
                </a:solidFill>
              </a:rPr>
              <a:t>FlexLayout</a:t>
            </a:r>
            <a:r>
              <a:rPr lang="en-US" sz="2200" dirty="0">
                <a:solidFill>
                  <a:schemeClr val="dk1"/>
                </a:solidFill>
              </a:rPr>
              <a:t> Direction="Row" Wrap="Wrap" </a:t>
            </a:r>
            <a:r>
              <a:rPr lang="en-US" sz="2200" dirty="0" err="1">
                <a:solidFill>
                  <a:schemeClr val="dk1"/>
                </a:solidFill>
              </a:rPr>
              <a:t>AlignItems</a:t>
            </a:r>
            <a:r>
              <a:rPr lang="en-US" sz="2200" dirty="0">
                <a:solidFill>
                  <a:schemeClr val="dk1"/>
                </a:solidFill>
              </a:rPr>
              <a:t>="Stretch"&gt;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&lt;Button </a:t>
            </a:r>
            <a:r>
              <a:rPr lang="en-US" sz="2200" dirty="0" err="1">
                <a:solidFill>
                  <a:schemeClr val="dk1"/>
                </a:solidFill>
              </a:rPr>
              <a:t>BackgroundColor</a:t>
            </a:r>
            <a:r>
              <a:rPr lang="en-US" sz="2200" dirty="0">
                <a:solidFill>
                  <a:schemeClr val="dk1"/>
                </a:solidFill>
              </a:rPr>
              <a:t>="</a:t>
            </a:r>
            <a:r>
              <a:rPr lang="en-US" sz="2200" dirty="0" err="1">
                <a:solidFill>
                  <a:schemeClr val="dk1"/>
                </a:solidFill>
              </a:rPr>
              <a:t>SeaGreen</a:t>
            </a:r>
            <a:r>
              <a:rPr lang="en-US" sz="2200" dirty="0">
                <a:solidFill>
                  <a:schemeClr val="dk1"/>
                </a:solidFill>
              </a:rPr>
              <a:t>" Text="Item 1" </a:t>
            </a:r>
            <a:r>
              <a:rPr lang="en-US" sz="2200" dirty="0" err="1">
                <a:solidFill>
                  <a:schemeClr val="dk1"/>
                </a:solidFill>
              </a:rPr>
              <a:t>WidthRequest</a:t>
            </a:r>
            <a:r>
              <a:rPr lang="en-US" sz="2200" dirty="0">
                <a:solidFill>
                  <a:schemeClr val="dk1"/>
                </a:solidFill>
              </a:rPr>
              <a:t>="100" </a:t>
            </a:r>
            <a:r>
              <a:rPr lang="en-US" sz="2200" dirty="0" err="1">
                <a:solidFill>
                  <a:schemeClr val="dk1"/>
                </a:solidFill>
              </a:rPr>
              <a:t>HeightRequest</a:t>
            </a:r>
            <a:r>
              <a:rPr lang="en-US" sz="22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&lt;Button </a:t>
            </a:r>
            <a:r>
              <a:rPr lang="en-US" sz="2200" dirty="0" err="1">
                <a:solidFill>
                  <a:schemeClr val="dk1"/>
                </a:solidFill>
              </a:rPr>
              <a:t>BackgroundColor</a:t>
            </a:r>
            <a:r>
              <a:rPr lang="en-US" sz="2200" dirty="0">
                <a:solidFill>
                  <a:schemeClr val="dk1"/>
                </a:solidFill>
              </a:rPr>
              <a:t>="</a:t>
            </a:r>
            <a:r>
              <a:rPr lang="en-US" sz="2200" dirty="0" err="1">
                <a:solidFill>
                  <a:schemeClr val="dk1"/>
                </a:solidFill>
              </a:rPr>
              <a:t>LightBlue</a:t>
            </a:r>
            <a:r>
              <a:rPr lang="en-US" sz="2200" dirty="0">
                <a:solidFill>
                  <a:schemeClr val="dk1"/>
                </a:solidFill>
              </a:rPr>
              <a:t>" Text="Item 2" </a:t>
            </a:r>
            <a:r>
              <a:rPr lang="en-US" sz="2200" dirty="0" err="1">
                <a:solidFill>
                  <a:schemeClr val="dk1"/>
                </a:solidFill>
              </a:rPr>
              <a:t>WidthRequest</a:t>
            </a:r>
            <a:r>
              <a:rPr lang="en-US" sz="2200" dirty="0">
                <a:solidFill>
                  <a:schemeClr val="dk1"/>
                </a:solidFill>
              </a:rPr>
              <a:t>="100" </a:t>
            </a:r>
            <a:r>
              <a:rPr lang="en-US" sz="2200" dirty="0" err="1">
                <a:solidFill>
                  <a:schemeClr val="dk1"/>
                </a:solidFill>
              </a:rPr>
              <a:t>HeightRequest</a:t>
            </a:r>
            <a:r>
              <a:rPr lang="en-US" sz="2200" dirty="0">
                <a:solidFill>
                  <a:schemeClr val="dk1"/>
                </a:solidFill>
              </a:rPr>
              <a:t>="140"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&lt;Button </a:t>
            </a:r>
            <a:r>
              <a:rPr lang="en-US" sz="2200" dirty="0" err="1">
                <a:solidFill>
                  <a:schemeClr val="dk1"/>
                </a:solidFill>
              </a:rPr>
              <a:t>BackgroundColor</a:t>
            </a:r>
            <a:r>
              <a:rPr lang="en-US" sz="2200" dirty="0">
                <a:solidFill>
                  <a:schemeClr val="dk1"/>
                </a:solidFill>
              </a:rPr>
              <a:t>="</a:t>
            </a:r>
            <a:r>
              <a:rPr lang="en-US" sz="2200" dirty="0" err="1">
                <a:solidFill>
                  <a:schemeClr val="dk1"/>
                </a:solidFill>
              </a:rPr>
              <a:t>LightPink</a:t>
            </a:r>
            <a:r>
              <a:rPr lang="en-US" sz="2200" dirty="0">
                <a:solidFill>
                  <a:schemeClr val="dk1"/>
                </a:solidFill>
              </a:rPr>
              <a:t>" Text="Item 3"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    &lt;Button </a:t>
            </a:r>
            <a:r>
              <a:rPr lang="en-US" sz="2200" dirty="0" err="1">
                <a:solidFill>
                  <a:schemeClr val="dk1"/>
                </a:solidFill>
              </a:rPr>
              <a:t>BackgroundColor</a:t>
            </a:r>
            <a:r>
              <a:rPr lang="en-US" sz="2200" dirty="0">
                <a:solidFill>
                  <a:schemeClr val="dk1"/>
                </a:solidFill>
              </a:rPr>
              <a:t>="</a:t>
            </a:r>
            <a:r>
              <a:rPr lang="en-US" sz="2200" dirty="0" err="1">
                <a:solidFill>
                  <a:schemeClr val="dk1"/>
                </a:solidFill>
              </a:rPr>
              <a:t>LightGreen</a:t>
            </a:r>
            <a:r>
              <a:rPr lang="en-US" sz="2200" dirty="0">
                <a:solidFill>
                  <a:schemeClr val="dk1"/>
                </a:solidFill>
              </a:rPr>
              <a:t>" Text="Item 4" </a:t>
            </a:r>
            <a:r>
              <a:rPr lang="en-US" sz="2200" dirty="0" err="1">
                <a:solidFill>
                  <a:schemeClr val="dk1"/>
                </a:solidFill>
              </a:rPr>
              <a:t>WidthRequest</a:t>
            </a:r>
            <a:r>
              <a:rPr lang="en-US" sz="2200" dirty="0">
                <a:solidFill>
                  <a:schemeClr val="dk1"/>
                </a:solidFill>
              </a:rPr>
              <a:t>="100" </a:t>
            </a:r>
            <a:r>
              <a:rPr lang="en-US" sz="2200" dirty="0" err="1">
                <a:solidFill>
                  <a:schemeClr val="dk1"/>
                </a:solidFill>
              </a:rPr>
              <a:t>HeightRequest</a:t>
            </a:r>
            <a:r>
              <a:rPr lang="en-US" sz="22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    &lt;/</a:t>
            </a:r>
            <a:r>
              <a:rPr lang="en-US" sz="2200" dirty="0" err="1">
                <a:solidFill>
                  <a:schemeClr val="dk1"/>
                </a:solidFill>
              </a:rPr>
              <a:t>FlexLayout</a:t>
            </a:r>
            <a:r>
              <a:rPr lang="en-US" sz="2200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200" dirty="0">
                <a:solidFill>
                  <a:schemeClr val="dk1"/>
                </a:solidFill>
              </a:rPr>
              <a:t>&lt;/</a:t>
            </a:r>
            <a:r>
              <a:rPr lang="en-US" sz="2200" dirty="0" err="1">
                <a:solidFill>
                  <a:schemeClr val="dk1"/>
                </a:solidFill>
              </a:rPr>
              <a:t>ContentPage</a:t>
            </a:r>
            <a:r>
              <a:rPr lang="en-US" sz="2200" dirty="0">
                <a:solidFill>
                  <a:schemeClr val="dk1"/>
                </a:solidFill>
              </a:rPr>
              <a:t>&gt;</a:t>
            </a:r>
            <a:endParaRPr lang="ru-RU" sz="2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5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Stretch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4871259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dirty="0"/>
              <a:t>В данном случае для третьей кнопки не задана высота, поэтому она будет растягивается по всей высоте строки</a:t>
            </a:r>
            <a:r>
              <a:rPr lang="ru-RU" sz="2800" dirty="0" smtClean="0"/>
              <a:t>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400" dirty="0">
              <a:solidFill>
                <a:schemeClr val="dk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7327" y="1002751"/>
            <a:ext cx="3035102" cy="539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91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xmlns="" id="{00722186-5C0B-B439-87EB-08B91D95C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xmlns="" id="{4E0B4326-2AA7-6F63-A3FB-70CF33D95E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Start</a:t>
            </a:r>
          </a:p>
        </p:txBody>
      </p:sp>
      <p:sp>
        <p:nvSpPr>
          <p:cNvPr id="192" name="Google Shape;192;p31">
            <a:extLst>
              <a:ext uri="{FF2B5EF4-FFF2-40B4-BE49-F238E27FC236}">
                <a16:creationId xmlns:a16="http://schemas.microsoft.com/office/drawing/2014/main" xmlns="" id="{1FFAD716-477D-E2A2-41F0-1CBD7E9BEA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767" y="1528093"/>
            <a:ext cx="8078734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100" dirty="0">
                <a:solidFill>
                  <a:schemeClr val="dk1"/>
                </a:solidFill>
              </a:rPr>
              <a:t>При значении Start при расположении в строку все элементы будут выравниваться относительно верхней границы строки: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&lt;</a:t>
            </a:r>
            <a:r>
              <a:rPr lang="en-US" sz="2100" b="1" dirty="0" err="1">
                <a:solidFill>
                  <a:schemeClr val="dk1"/>
                </a:solidFill>
              </a:rPr>
              <a:t>FlexLayout</a:t>
            </a:r>
            <a:r>
              <a:rPr lang="en-US" sz="2100" b="1" dirty="0">
                <a:solidFill>
                  <a:schemeClr val="dk1"/>
                </a:solidFill>
              </a:rPr>
              <a:t> Direction="Row" Wrap="Wrap" </a:t>
            </a:r>
            <a:r>
              <a:rPr lang="en-US" sz="2100" b="1" dirty="0" err="1">
                <a:solidFill>
                  <a:schemeClr val="dk1"/>
                </a:solidFill>
              </a:rPr>
              <a:t>AlignItems</a:t>
            </a:r>
            <a:r>
              <a:rPr lang="en-US" sz="2100" b="1" dirty="0">
                <a:solidFill>
                  <a:schemeClr val="dk1"/>
                </a:solidFill>
              </a:rPr>
              <a:t>="Start"&gt;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    &lt;Button </a:t>
            </a:r>
            <a:r>
              <a:rPr lang="en-US" sz="2100" b="1" dirty="0" err="1">
                <a:solidFill>
                  <a:schemeClr val="dk1"/>
                </a:solidFill>
              </a:rPr>
              <a:t>BackgroundColor</a:t>
            </a:r>
            <a:r>
              <a:rPr lang="en-US" sz="2100" b="1" dirty="0">
                <a:solidFill>
                  <a:schemeClr val="dk1"/>
                </a:solidFill>
              </a:rPr>
              <a:t>="</a:t>
            </a:r>
            <a:r>
              <a:rPr lang="en-US" sz="2100" b="1" dirty="0" err="1">
                <a:solidFill>
                  <a:schemeClr val="dk1"/>
                </a:solidFill>
              </a:rPr>
              <a:t>SeaGreen</a:t>
            </a:r>
            <a:r>
              <a:rPr lang="en-US" sz="2100" b="1" dirty="0">
                <a:solidFill>
                  <a:schemeClr val="dk1"/>
                </a:solidFill>
              </a:rPr>
              <a:t>" Text="Item 1" </a:t>
            </a:r>
            <a:r>
              <a:rPr lang="en-US" sz="2100" b="1" dirty="0" err="1">
                <a:solidFill>
                  <a:schemeClr val="dk1"/>
                </a:solidFill>
              </a:rPr>
              <a:t>WidthRequest</a:t>
            </a:r>
            <a:r>
              <a:rPr lang="en-US" sz="2100" b="1" dirty="0">
                <a:solidFill>
                  <a:schemeClr val="dk1"/>
                </a:solidFill>
              </a:rPr>
              <a:t>="100" </a:t>
            </a:r>
            <a:r>
              <a:rPr lang="en-US" sz="2100" b="1" dirty="0" err="1">
                <a:solidFill>
                  <a:schemeClr val="dk1"/>
                </a:solidFill>
              </a:rPr>
              <a:t>HeightRequest</a:t>
            </a:r>
            <a:r>
              <a:rPr lang="en-US" sz="2100" b="1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    &lt;Button </a:t>
            </a:r>
            <a:r>
              <a:rPr lang="en-US" sz="2100" b="1" dirty="0" err="1">
                <a:solidFill>
                  <a:schemeClr val="dk1"/>
                </a:solidFill>
              </a:rPr>
              <a:t>BackgroundColor</a:t>
            </a:r>
            <a:r>
              <a:rPr lang="en-US" sz="2100" b="1" dirty="0">
                <a:solidFill>
                  <a:schemeClr val="dk1"/>
                </a:solidFill>
              </a:rPr>
              <a:t>="</a:t>
            </a:r>
            <a:r>
              <a:rPr lang="en-US" sz="2100" b="1" dirty="0" err="1">
                <a:solidFill>
                  <a:schemeClr val="dk1"/>
                </a:solidFill>
              </a:rPr>
              <a:t>LightBlue</a:t>
            </a:r>
            <a:r>
              <a:rPr lang="en-US" sz="2100" b="1" dirty="0">
                <a:solidFill>
                  <a:schemeClr val="dk1"/>
                </a:solidFill>
              </a:rPr>
              <a:t>" Text="Item 2" </a:t>
            </a:r>
            <a:r>
              <a:rPr lang="en-US" sz="2100" b="1" dirty="0" err="1">
                <a:solidFill>
                  <a:schemeClr val="dk1"/>
                </a:solidFill>
              </a:rPr>
              <a:t>WidthRequest</a:t>
            </a:r>
            <a:r>
              <a:rPr lang="en-US" sz="2100" b="1" dirty="0">
                <a:solidFill>
                  <a:schemeClr val="dk1"/>
                </a:solidFill>
              </a:rPr>
              <a:t>="100" </a:t>
            </a:r>
            <a:r>
              <a:rPr lang="en-US" sz="2100" b="1" dirty="0" err="1">
                <a:solidFill>
                  <a:schemeClr val="dk1"/>
                </a:solidFill>
              </a:rPr>
              <a:t>HeightRequest</a:t>
            </a:r>
            <a:r>
              <a:rPr lang="en-US" sz="2100" b="1" dirty="0">
                <a:solidFill>
                  <a:schemeClr val="dk1"/>
                </a:solidFill>
              </a:rPr>
              <a:t>="140"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    &lt;Button </a:t>
            </a:r>
            <a:r>
              <a:rPr lang="en-US" sz="2100" b="1" dirty="0" err="1">
                <a:solidFill>
                  <a:schemeClr val="dk1"/>
                </a:solidFill>
              </a:rPr>
              <a:t>BackgroundColor</a:t>
            </a:r>
            <a:r>
              <a:rPr lang="en-US" sz="2100" b="1" dirty="0">
                <a:solidFill>
                  <a:schemeClr val="dk1"/>
                </a:solidFill>
              </a:rPr>
              <a:t>="</a:t>
            </a:r>
            <a:r>
              <a:rPr lang="en-US" sz="2100" b="1" dirty="0" err="1">
                <a:solidFill>
                  <a:schemeClr val="dk1"/>
                </a:solidFill>
              </a:rPr>
              <a:t>LightPink</a:t>
            </a:r>
            <a:r>
              <a:rPr lang="en-US" sz="2100" b="1" dirty="0">
                <a:solidFill>
                  <a:schemeClr val="dk1"/>
                </a:solidFill>
              </a:rPr>
              <a:t>" Text="Item 3"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    &lt;Button </a:t>
            </a:r>
            <a:r>
              <a:rPr lang="en-US" sz="2100" b="1" dirty="0" err="1">
                <a:solidFill>
                  <a:schemeClr val="dk1"/>
                </a:solidFill>
              </a:rPr>
              <a:t>BackgroundColor</a:t>
            </a:r>
            <a:r>
              <a:rPr lang="en-US" sz="2100" b="1" dirty="0">
                <a:solidFill>
                  <a:schemeClr val="dk1"/>
                </a:solidFill>
              </a:rPr>
              <a:t>="</a:t>
            </a:r>
            <a:r>
              <a:rPr lang="en-US" sz="2100" b="1" dirty="0" err="1">
                <a:solidFill>
                  <a:schemeClr val="dk1"/>
                </a:solidFill>
              </a:rPr>
              <a:t>LightGreen</a:t>
            </a:r>
            <a:r>
              <a:rPr lang="en-US" sz="2100" b="1" dirty="0">
                <a:solidFill>
                  <a:schemeClr val="dk1"/>
                </a:solidFill>
              </a:rPr>
              <a:t>" Text="Item 4" </a:t>
            </a:r>
            <a:r>
              <a:rPr lang="en-US" sz="2100" b="1" dirty="0" err="1">
                <a:solidFill>
                  <a:schemeClr val="dk1"/>
                </a:solidFill>
              </a:rPr>
              <a:t>WidthRequest</a:t>
            </a:r>
            <a:r>
              <a:rPr lang="en-US" sz="2100" b="1" dirty="0">
                <a:solidFill>
                  <a:schemeClr val="dk1"/>
                </a:solidFill>
              </a:rPr>
              <a:t>="100" </a:t>
            </a:r>
            <a:r>
              <a:rPr lang="en-US" sz="2100" b="1" dirty="0" err="1">
                <a:solidFill>
                  <a:schemeClr val="dk1"/>
                </a:solidFill>
              </a:rPr>
              <a:t>HeightRequest</a:t>
            </a:r>
            <a:r>
              <a:rPr lang="en-US" sz="2100" b="1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b="1" dirty="0">
                <a:solidFill>
                  <a:schemeClr val="dk1"/>
                </a:solidFill>
              </a:rPr>
              <a:t>&lt;/</a:t>
            </a:r>
            <a:r>
              <a:rPr lang="en-US" sz="2100" b="1" dirty="0" err="1">
                <a:solidFill>
                  <a:schemeClr val="dk1"/>
                </a:solidFill>
              </a:rPr>
              <a:t>FlexLayout</a:t>
            </a:r>
            <a:r>
              <a:rPr lang="en-US" sz="2100" b="1" dirty="0">
                <a:solidFill>
                  <a:schemeClr val="dk1"/>
                </a:solidFill>
              </a:rPr>
              <a:t>&gt;</a:t>
            </a:r>
            <a:endParaRPr lang="ru-RU" sz="2100" b="1" dirty="0">
              <a:solidFill>
                <a:schemeClr val="dk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2734D5C-1C9B-85DB-2218-35EF712FC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378" y="1326879"/>
            <a:ext cx="2917946" cy="518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9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xmlns="" id="{B18D9B2B-FCFB-5C18-7E00-31192C09D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xmlns="" id="{F64199FE-0341-03AB-87BE-99F6783A13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End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92" name="Google Shape;192;p31">
            <a:extLst>
              <a:ext uri="{FF2B5EF4-FFF2-40B4-BE49-F238E27FC236}">
                <a16:creationId xmlns:a16="http://schemas.microsoft.com/office/drawing/2014/main" xmlns="" id="{9337EC78-8093-A3C8-0EE8-968FCC7AFE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767" y="1528093"/>
            <a:ext cx="8078734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100" dirty="0">
                <a:solidFill>
                  <a:schemeClr val="dk1"/>
                </a:solidFill>
              </a:rPr>
              <a:t>При значении End при расположении в строку все элементы будут выравниваться относительно нижней границы самого высокого элемента в строке: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&lt;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 Direction="Row" Wrap="Wrap" </a:t>
            </a:r>
            <a:r>
              <a:rPr lang="en-US" sz="2100" dirty="0" err="1">
                <a:solidFill>
                  <a:schemeClr val="dk1"/>
                </a:solidFill>
              </a:rPr>
              <a:t>AlignItems</a:t>
            </a:r>
            <a:r>
              <a:rPr lang="en-US" sz="2100" dirty="0">
                <a:solidFill>
                  <a:schemeClr val="dk1"/>
                </a:solidFill>
              </a:rPr>
              <a:t>="End"&gt;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SeaGreen</a:t>
            </a:r>
            <a:r>
              <a:rPr lang="en-US" sz="2100" dirty="0">
                <a:solidFill>
                  <a:schemeClr val="dk1"/>
                </a:solidFill>
              </a:rPr>
              <a:t>" Text="Item 1"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LightBlue</a:t>
            </a:r>
            <a:r>
              <a:rPr lang="en-US" sz="2100" dirty="0">
                <a:solidFill>
                  <a:schemeClr val="dk1"/>
                </a:solidFill>
              </a:rPr>
              <a:t>" Text="Item 2"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="140"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LightPink</a:t>
            </a:r>
            <a:r>
              <a:rPr lang="en-US" sz="2100" dirty="0">
                <a:solidFill>
                  <a:schemeClr val="dk1"/>
                </a:solidFill>
              </a:rPr>
              <a:t>" Text="Item 3"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LightGreen</a:t>
            </a:r>
            <a:r>
              <a:rPr lang="en-US" sz="2100" dirty="0">
                <a:solidFill>
                  <a:schemeClr val="dk1"/>
                </a:solidFill>
              </a:rPr>
              <a:t>" Text="Item 4"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&lt;/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&gt;</a:t>
            </a:r>
            <a:endParaRPr lang="ru-RU" sz="21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100" dirty="0">
              <a:solidFill>
                <a:schemeClr val="dk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66C8AE6-8681-542D-C3FC-CA6CA2ECE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0" y="1275664"/>
            <a:ext cx="2971799" cy="528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xmlns="" id="{16737427-502A-0D06-D68F-687618B0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xmlns="" id="{F34AD6E9-AC1F-5F81-AFA6-9C2B4C550B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/>
              <a:t>Сбоку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92" name="Google Shape;192;p31">
            <a:extLst>
              <a:ext uri="{FF2B5EF4-FFF2-40B4-BE49-F238E27FC236}">
                <a16:creationId xmlns:a16="http://schemas.microsoft.com/office/drawing/2014/main" xmlns="" id="{BC534B14-759C-7594-2784-DA58C04679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767" y="1528093"/>
            <a:ext cx="8078734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100" dirty="0">
                <a:solidFill>
                  <a:schemeClr val="dk1"/>
                </a:solidFill>
              </a:rPr>
              <a:t>При расположении в столбик элементы выравниваются по правой границе самого широкого элемента в столбце: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&lt;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 Direction="Column" Wrap="Wrap" </a:t>
            </a:r>
            <a:r>
              <a:rPr lang="en-US" sz="2100" dirty="0" err="1">
                <a:solidFill>
                  <a:schemeClr val="dk1"/>
                </a:solidFill>
              </a:rPr>
              <a:t>AlignItems</a:t>
            </a:r>
            <a:r>
              <a:rPr lang="en-US" sz="2100" dirty="0">
                <a:solidFill>
                  <a:schemeClr val="dk1"/>
                </a:solidFill>
              </a:rPr>
              <a:t>="End"&gt;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SeaGreen</a:t>
            </a:r>
            <a:r>
              <a:rPr lang="en-US" sz="2100" dirty="0">
                <a:solidFill>
                  <a:schemeClr val="dk1"/>
                </a:solidFill>
              </a:rPr>
              <a:t>" Text="Item 1"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="110"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LightBlue</a:t>
            </a:r>
            <a:r>
              <a:rPr lang="en-US" sz="2100" dirty="0">
                <a:solidFill>
                  <a:schemeClr val="dk1"/>
                </a:solidFill>
              </a:rPr>
              <a:t>" Text="Item 2"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="130"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="140"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LightPink</a:t>
            </a:r>
            <a:r>
              <a:rPr lang="en-US" sz="2100" dirty="0">
                <a:solidFill>
                  <a:schemeClr val="dk1"/>
                </a:solidFill>
              </a:rPr>
              <a:t>" Text="Item 3"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LightGreen</a:t>
            </a:r>
            <a:r>
              <a:rPr lang="en-US" sz="2100" dirty="0">
                <a:solidFill>
                  <a:schemeClr val="dk1"/>
                </a:solidFill>
              </a:rPr>
              <a:t>" Text="Item 4"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="90"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100" dirty="0">
                <a:solidFill>
                  <a:schemeClr val="dk1"/>
                </a:solidFill>
              </a:rPr>
              <a:t>&lt;/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&gt;</a:t>
            </a:r>
            <a:endParaRPr lang="ru-RU" sz="21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100" dirty="0">
              <a:solidFill>
                <a:schemeClr val="dk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66B8B48-ACA1-4105-6324-54B54DDA6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1" y="1275664"/>
            <a:ext cx="2914649" cy="518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43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>
          <a:extLst>
            <a:ext uri="{FF2B5EF4-FFF2-40B4-BE49-F238E27FC236}">
              <a16:creationId xmlns:a16="http://schemas.microsoft.com/office/drawing/2014/main" xmlns="" id="{16737427-502A-0D06-D68F-687618B0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xmlns="" id="{F34AD6E9-AC1F-5F81-AFA6-9C2B4C550B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/>
              <a:t>Center</a:t>
            </a:r>
          </a:p>
        </p:txBody>
      </p:sp>
      <p:sp>
        <p:nvSpPr>
          <p:cNvPr id="192" name="Google Shape;192;p31">
            <a:extLst>
              <a:ext uri="{FF2B5EF4-FFF2-40B4-BE49-F238E27FC236}">
                <a16:creationId xmlns:a16="http://schemas.microsoft.com/office/drawing/2014/main" xmlns="" id="{BC534B14-759C-7594-2784-DA58C04679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766" y="1528093"/>
            <a:ext cx="11007353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86262" indent="0">
              <a:buNone/>
            </a:pPr>
            <a:r>
              <a:rPr lang="ru-RU" sz="2100" dirty="0" err="1">
                <a:solidFill>
                  <a:schemeClr val="dk1"/>
                </a:solidFill>
              </a:rPr>
              <a:t>Center</a:t>
            </a:r>
            <a:r>
              <a:rPr lang="ru-RU" sz="2100" dirty="0">
                <a:solidFill>
                  <a:schemeClr val="dk1"/>
                </a:solidFill>
              </a:rPr>
              <a:t> при расположении элементов в строку центрирует все элементы относительно самого высокого элемента в строке: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&lt;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 Direction="Row" Wrap="Wrap" </a:t>
            </a:r>
            <a:r>
              <a:rPr lang="en-US" sz="2100" dirty="0" err="1">
                <a:solidFill>
                  <a:schemeClr val="dk1"/>
                </a:solidFill>
              </a:rPr>
              <a:t>AlignItems</a:t>
            </a:r>
            <a:r>
              <a:rPr lang="en-US" sz="2100" dirty="0">
                <a:solidFill>
                  <a:schemeClr val="dk1"/>
                </a:solidFill>
              </a:rPr>
              <a:t>="Center"&gt;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SeaGreen</a:t>
            </a:r>
            <a:r>
              <a:rPr lang="en-US" sz="2100" dirty="0">
                <a:solidFill>
                  <a:schemeClr val="dk1"/>
                </a:solidFill>
              </a:rPr>
              <a:t>" Text="Item 1"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LightBlue</a:t>
            </a:r>
            <a:r>
              <a:rPr lang="en-US" sz="2100" dirty="0">
                <a:solidFill>
                  <a:schemeClr val="dk1"/>
                </a:solidFill>
              </a:rPr>
              <a:t>" Text="Item 2"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="140" /&gt;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LightPink</a:t>
            </a:r>
            <a:r>
              <a:rPr lang="en-US" sz="2100" dirty="0">
                <a:solidFill>
                  <a:schemeClr val="dk1"/>
                </a:solidFill>
              </a:rPr>
              <a:t>" Text="Item 3" /&gt;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    &lt;Button </a:t>
            </a:r>
            <a:r>
              <a:rPr lang="en-US" sz="2100" dirty="0" err="1">
                <a:solidFill>
                  <a:schemeClr val="dk1"/>
                </a:solidFill>
              </a:rPr>
              <a:t>BackgroundColor</a:t>
            </a:r>
            <a:r>
              <a:rPr lang="en-US" sz="2100" dirty="0">
                <a:solidFill>
                  <a:schemeClr val="dk1"/>
                </a:solidFill>
              </a:rPr>
              <a:t>="</a:t>
            </a:r>
            <a:r>
              <a:rPr lang="en-US" sz="2100" dirty="0" err="1">
                <a:solidFill>
                  <a:schemeClr val="dk1"/>
                </a:solidFill>
              </a:rPr>
              <a:t>LightGreen</a:t>
            </a:r>
            <a:r>
              <a:rPr lang="en-US" sz="2100" dirty="0">
                <a:solidFill>
                  <a:schemeClr val="dk1"/>
                </a:solidFill>
              </a:rPr>
              <a:t>" Text="Item 4" </a:t>
            </a:r>
            <a:r>
              <a:rPr lang="en-US" sz="2100" dirty="0" err="1">
                <a:solidFill>
                  <a:schemeClr val="dk1"/>
                </a:solidFill>
              </a:rPr>
              <a:t>WidthRequest</a:t>
            </a:r>
            <a:r>
              <a:rPr lang="en-US" sz="2100" dirty="0">
                <a:solidFill>
                  <a:schemeClr val="dk1"/>
                </a:solidFill>
              </a:rPr>
              <a:t>="100" </a:t>
            </a:r>
            <a:r>
              <a:rPr lang="en-US" sz="2100" dirty="0" err="1">
                <a:solidFill>
                  <a:schemeClr val="dk1"/>
                </a:solidFill>
              </a:rPr>
              <a:t>HeightRequest</a:t>
            </a:r>
            <a:r>
              <a:rPr lang="en-US" sz="2100" dirty="0">
                <a:solidFill>
                  <a:schemeClr val="dk1"/>
                </a:solidFill>
              </a:rPr>
              <a:t>="90" /&gt;</a:t>
            </a:r>
          </a:p>
          <a:p>
            <a:pPr marL="186262" indent="0">
              <a:buNone/>
            </a:pPr>
            <a:r>
              <a:rPr lang="en-US" sz="2100" dirty="0">
                <a:solidFill>
                  <a:schemeClr val="dk1"/>
                </a:solidFill>
              </a:rPr>
              <a:t>&lt;/</a:t>
            </a:r>
            <a:r>
              <a:rPr lang="en-US" sz="2100" dirty="0" err="1">
                <a:solidFill>
                  <a:schemeClr val="dk1"/>
                </a:solidFill>
              </a:rPr>
              <a:t>FlexLayout</a:t>
            </a:r>
            <a:r>
              <a:rPr lang="en-US" sz="2100" dirty="0">
                <a:solidFill>
                  <a:schemeClr val="dk1"/>
                </a:solidFill>
              </a:rPr>
              <a:t>&gt;</a:t>
            </a:r>
            <a:r>
              <a:rPr lang="ru-RU" sz="2100" dirty="0">
                <a:solidFill>
                  <a:schemeClr val="dk1"/>
                </a:solidFill>
              </a:rPr>
              <a:t/>
            </a:r>
            <a:br>
              <a:rPr lang="ru-RU" sz="2100" dirty="0">
                <a:solidFill>
                  <a:schemeClr val="dk1"/>
                </a:solidFill>
              </a:rPr>
            </a:br>
            <a:endParaRPr lang="ru-RU" sz="21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6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Описание задания</a:t>
            </a:r>
            <a:endParaRPr lang="ru-RU" sz="3200" b="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1136237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Вам необходимо создать приложение на </a:t>
            </a:r>
            <a:r>
              <a:rPr lang="ru-RU" sz="2000" dirty="0" err="1"/>
              <a:t>Xamarin</a:t>
            </a:r>
            <a:r>
              <a:rPr lang="ru-RU" sz="2000" dirty="0"/>
              <a:t> </a:t>
            </a:r>
            <a:r>
              <a:rPr lang="ru-RU" sz="2000" dirty="0" err="1"/>
              <a:t>Forms</a:t>
            </a:r>
            <a:r>
              <a:rPr lang="ru-RU" sz="2000" dirty="0"/>
              <a:t>, демонстрирующее применение различных значений свойства </a:t>
            </a:r>
            <a:r>
              <a:rPr lang="ru-RU" sz="2000" dirty="0" err="1"/>
              <a:t>AlignItems</a:t>
            </a:r>
            <a:r>
              <a:rPr lang="ru-RU" sz="2000" dirty="0"/>
              <a:t> в элементе </a:t>
            </a:r>
            <a:r>
              <a:rPr lang="ru-RU" sz="2000" dirty="0" err="1"/>
              <a:t>FlexLayout</a:t>
            </a:r>
            <a:r>
              <a:rPr lang="ru-RU" sz="2000" dirty="0"/>
              <a:t>. В зависимости от выбранного значения (</a:t>
            </a:r>
            <a:r>
              <a:rPr lang="ru-RU" sz="2000" dirty="0" err="1"/>
              <a:t>Stretch</a:t>
            </a:r>
            <a:r>
              <a:rPr lang="ru-RU" sz="2000" dirty="0"/>
              <a:t>, </a:t>
            </a:r>
            <a:r>
              <a:rPr lang="ru-RU" sz="2000" dirty="0" err="1"/>
              <a:t>Start</a:t>
            </a:r>
            <a:r>
              <a:rPr lang="ru-RU" sz="2000" dirty="0"/>
              <a:t>, </a:t>
            </a:r>
            <a:r>
              <a:rPr lang="ru-RU" sz="2000" dirty="0" err="1"/>
              <a:t>End</a:t>
            </a:r>
            <a:r>
              <a:rPr lang="ru-RU" sz="2000" dirty="0"/>
              <a:t>, </a:t>
            </a:r>
            <a:r>
              <a:rPr lang="ru-RU" sz="2000" dirty="0" err="1"/>
              <a:t>Center</a:t>
            </a:r>
            <a:r>
              <a:rPr lang="ru-RU" sz="2000" dirty="0"/>
              <a:t>), элементы внутри контейнера должны выравниваться определенным образом.</a:t>
            </a:r>
          </a:p>
          <a:p>
            <a:endParaRPr lang="ru-RU" sz="2000" dirty="0"/>
          </a:p>
          <a:p>
            <a:r>
              <a:rPr lang="ru-RU" sz="2000" dirty="0"/>
              <a:t>Краткий план:</a:t>
            </a:r>
          </a:p>
          <a:p>
            <a:r>
              <a:rPr lang="ru-RU" sz="2000" dirty="0"/>
              <a:t>Создайте новый проект </a:t>
            </a:r>
            <a:r>
              <a:rPr lang="ru-RU" sz="2000" dirty="0" err="1"/>
              <a:t>Xamarin</a:t>
            </a:r>
            <a:r>
              <a:rPr lang="ru-RU" sz="2000" dirty="0"/>
              <a:t> </a:t>
            </a:r>
            <a:r>
              <a:rPr lang="ru-RU" sz="2000" dirty="0" err="1"/>
              <a:t>Forms</a:t>
            </a:r>
            <a:r>
              <a:rPr lang="ru-RU" sz="2000" dirty="0"/>
              <a:t>.</a:t>
            </a:r>
          </a:p>
          <a:p>
            <a:r>
              <a:rPr lang="ru-RU" sz="2000" dirty="0"/>
              <a:t>Используйте </a:t>
            </a:r>
            <a:r>
              <a:rPr lang="ru-RU" sz="2000" dirty="0" err="1"/>
              <a:t>FlexLayout</a:t>
            </a:r>
            <a:r>
              <a:rPr lang="ru-RU" sz="2000" dirty="0"/>
              <a:t> для размещения элементов.</a:t>
            </a:r>
          </a:p>
          <a:p>
            <a:r>
              <a:rPr lang="ru-RU" sz="2000" dirty="0"/>
              <a:t>Реализуйте четыре примера с разными значениями свойства </a:t>
            </a:r>
            <a:r>
              <a:rPr lang="ru-RU" sz="2000" dirty="0" err="1"/>
              <a:t>AlignItems</a:t>
            </a:r>
            <a:r>
              <a:rPr lang="ru-RU" sz="2000" dirty="0"/>
              <a:t>: </a:t>
            </a:r>
            <a:r>
              <a:rPr lang="ru-RU" sz="2000" dirty="0" err="1"/>
              <a:t>Stretch</a:t>
            </a:r>
            <a:r>
              <a:rPr lang="ru-RU" sz="2000" dirty="0"/>
              <a:t>, </a:t>
            </a:r>
            <a:r>
              <a:rPr lang="ru-RU" sz="2000" dirty="0" err="1"/>
              <a:t>Start</a:t>
            </a:r>
            <a:r>
              <a:rPr lang="ru-RU" sz="2000" dirty="0"/>
              <a:t>, </a:t>
            </a:r>
            <a:r>
              <a:rPr lang="ru-RU" sz="2000" dirty="0" err="1"/>
              <a:t>End</a:t>
            </a:r>
            <a:r>
              <a:rPr lang="ru-RU" sz="2000" dirty="0"/>
              <a:t>, </a:t>
            </a:r>
            <a:r>
              <a:rPr lang="ru-RU" sz="2000" dirty="0" err="1"/>
              <a:t>Center</a:t>
            </a:r>
            <a:r>
              <a:rPr lang="ru-RU" sz="2000" dirty="0"/>
              <a:t>.</a:t>
            </a:r>
          </a:p>
          <a:p>
            <a:r>
              <a:rPr lang="ru-RU" sz="2000" dirty="0"/>
              <a:t>Добавьте несколько кнопок (</a:t>
            </a:r>
            <a:r>
              <a:rPr lang="ru-RU" sz="2000" dirty="0" err="1"/>
              <a:t>Button</a:t>
            </a:r>
            <a:r>
              <a:rPr lang="ru-RU" sz="2000" dirty="0"/>
              <a:t>) с различной шириной и высотой для демонстрации выравнивания.</a:t>
            </a:r>
          </a:p>
          <a:p>
            <a:r>
              <a:rPr lang="ru-RU" sz="2000" dirty="0"/>
              <a:t>Организуйте кнопку для переключения видов выравнивания.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691</Words>
  <Application>Microsoft Office PowerPoint</Application>
  <PresentationFormat>Широкоэкранный</PresentationFormat>
  <Paragraphs>64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30</vt:lpstr>
      <vt:lpstr>AlignItems</vt:lpstr>
      <vt:lpstr>Stretch</vt:lpstr>
      <vt:lpstr>Stretch</vt:lpstr>
      <vt:lpstr>Start</vt:lpstr>
      <vt:lpstr>End </vt:lpstr>
      <vt:lpstr>Сбоку </vt:lpstr>
      <vt:lpstr>Center</vt:lpstr>
      <vt:lpstr>Описание задания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19</cp:revision>
  <dcterms:created xsi:type="dcterms:W3CDTF">2025-03-05T02:24:15Z</dcterms:created>
  <dcterms:modified xsi:type="dcterms:W3CDTF">2025-03-20T08:25:52Z</dcterms:modified>
</cp:coreProperties>
</file>